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docProps/core.xml" ContentType="application/vnd.openxmlformats-package.core-properties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9"/>
  </p:notesMasterIdLst>
  <p:sldIdLst>
    <p:sldId id="261" r:id="rId2"/>
    <p:sldId id="263" r:id="rId3"/>
    <p:sldId id="262" r:id="rId4"/>
    <p:sldId id="256" r:id="rId5"/>
    <p:sldId id="257" r:id="rId6"/>
    <p:sldId id="258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8" d="100"/>
          <a:sy n="88" d="100"/>
        </p:scale>
        <p:origin x="-14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2D89D3-497A-A748-B0AF-DC3A81DFB848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7C892-32FC-FA43-B2EE-28F610DCA7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33DFC5-5E16-CA4C-A14B-ED5E5FEC77F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7A7D1-EF15-0748-A505-57692BC7A407}" type="datetimeFigureOut">
              <a:rPr lang="en-US" smtClean="0"/>
              <a:pPr/>
              <a:t>10/9/08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277FD-BCA6-4947-90FD-2FE812B94E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5" Type="http://schemas.openxmlformats.org/officeDocument/2006/relationships/image" Target="../media/image8.pd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4" Type="http://schemas.openxmlformats.org/officeDocument/2006/relationships/image" Target="../media/image11.png"/><Relationship Id="rId10" Type="http://schemas.openxmlformats.org/officeDocument/2006/relationships/image" Target="../media/image17.png"/><Relationship Id="rId5" Type="http://schemas.openxmlformats.org/officeDocument/2006/relationships/image" Target="../media/image12.png"/><Relationship Id="rId7" Type="http://schemas.openxmlformats.org/officeDocument/2006/relationships/image" Target="../media/image14.png"/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9" Type="http://schemas.openxmlformats.org/officeDocument/2006/relationships/image" Target="../media/image16.png"/><Relationship Id="rId3" Type="http://schemas.openxmlformats.org/officeDocument/2006/relationships/image" Target="../media/image10.png"/><Relationship Id="rId6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23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0.png"/><Relationship Id="rId5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en-US" dirty="0" smtClean="0"/>
              <a:t>limate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up to 136 Degrees.</a:t>
            </a:r>
          </a:p>
          <a:p>
            <a:r>
              <a:rPr lang="en-US" dirty="0" smtClean="0"/>
              <a:t>Utah’s highest 117 Degrees.</a:t>
            </a:r>
          </a:p>
          <a:p>
            <a:r>
              <a:rPr lang="en-US" dirty="0" smtClean="0"/>
              <a:t>Less than 10 inches of rain a year.</a:t>
            </a:r>
          </a:p>
          <a:p>
            <a:r>
              <a:rPr lang="en-US" dirty="0" smtClean="0"/>
              <a:t>Very dry.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191000"/>
            <a:ext cx="18288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808038"/>
            <a:ext cx="18288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Landforms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Pinnacles</a:t>
            </a:r>
          </a:p>
          <a:p>
            <a:r>
              <a:rPr lang="en-US" dirty="0" smtClean="0"/>
              <a:t>Narrow and tall rocks</a:t>
            </a:r>
          </a:p>
          <a:p>
            <a:endParaRPr lang="en-US" dirty="0" smtClean="0"/>
          </a:p>
          <a:p>
            <a:r>
              <a:rPr lang="en-US" dirty="0" smtClean="0"/>
              <a:t>Buttes</a:t>
            </a:r>
          </a:p>
          <a:p>
            <a:r>
              <a:rPr lang="en-US" dirty="0" smtClean="0"/>
              <a:t>Pencil tip like rocks pushed out of</a:t>
            </a:r>
          </a:p>
          <a:p>
            <a:r>
              <a:rPr lang="en-US" dirty="0" smtClean="0"/>
              <a:t> the Ground</a:t>
            </a:r>
          </a:p>
          <a:p>
            <a:endParaRPr lang="en-US" dirty="0" smtClean="0"/>
          </a:p>
          <a:p>
            <a:r>
              <a:rPr lang="en-US" dirty="0" smtClean="0"/>
              <a:t>Sand Dunes</a:t>
            </a:r>
          </a:p>
          <a:p>
            <a:r>
              <a:rPr lang="en-US" dirty="0" smtClean="0"/>
              <a:t>Flat lands with lots of sand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19200"/>
            <a:ext cx="2536088" cy="16303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953000"/>
            <a:ext cx="25908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0712" y="3048000"/>
            <a:ext cx="2536088" cy="16763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HABITAT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</a:t>
            </a:r>
          </a:p>
          <a:p>
            <a:r>
              <a:rPr lang="en-US" dirty="0" smtClean="0"/>
              <a:t>SHORT ROOTS BECAUSE THEY DO NOT </a:t>
            </a:r>
            <a:r>
              <a:rPr lang="en-US" dirty="0" smtClean="0"/>
              <a:t>GET </a:t>
            </a:r>
            <a:r>
              <a:rPr lang="en-US" dirty="0" smtClean="0"/>
              <a:t>MUCH WATER</a:t>
            </a:r>
            <a:r>
              <a:rPr lang="en-US" dirty="0" smtClean="0"/>
              <a:t> </a:t>
            </a:r>
          </a:p>
          <a:p>
            <a:r>
              <a:rPr lang="en-US" dirty="0" smtClean="0"/>
              <a:t>LONG ROOTS</a:t>
            </a:r>
            <a:r>
              <a:rPr lang="en-US" dirty="0" smtClean="0"/>
              <a:t> GET WATER FROM THE WATER TABLE</a:t>
            </a:r>
            <a:endParaRPr lang="en-US" dirty="0" smtClean="0"/>
          </a:p>
          <a:p>
            <a:r>
              <a:rPr lang="en-US" dirty="0" smtClean="0"/>
              <a:t>LITTLE WATER </a:t>
            </a:r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3992563"/>
            <a:ext cx="3200400" cy="2133600"/>
          </a:xfrm>
          <a:prstGeom prst="rect">
            <a:avLst/>
          </a:prstGeom>
        </p:spPr>
      </p:pic>
      <p:pic>
        <p:nvPicPr>
          <p:cNvPr id="7" name="Picture 6" descr="j0216708.pict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248400" y="274638"/>
            <a:ext cx="13970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Plants</a:t>
            </a:r>
            <a:endParaRPr lang="en-US" dirty="0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Bristles , stores water </a:t>
            </a:r>
          </a:p>
          <a:p>
            <a:pPr>
              <a:buNone/>
            </a:pPr>
            <a:r>
              <a:rPr lang="en-US" dirty="0" smtClean="0"/>
              <a:t>Cactus , sagebrush, juniper, Joshua tree, yucca 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4411663"/>
            <a:ext cx="1651000" cy="17145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601" y="3694429"/>
            <a:ext cx="1651000" cy="79485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3600" y="6126163"/>
            <a:ext cx="4470400" cy="73183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9400" y="3694430"/>
            <a:ext cx="1854200" cy="31635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9200" y="3694429"/>
            <a:ext cx="1676400" cy="316357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4601" y="3694429"/>
            <a:ext cx="2819399" cy="243173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694430"/>
            <a:ext cx="1219200" cy="316357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" y="2743200"/>
            <a:ext cx="8991600" cy="9512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3886200" cy="1600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57800" y="19050"/>
            <a:ext cx="3886200" cy="2273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Animals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Roadrunners      iguanas      snakes    scorpions</a:t>
            </a:r>
          </a:p>
          <a:p>
            <a:endParaRPr lang="en-US" dirty="0" smtClean="0"/>
          </a:p>
          <a:p>
            <a:r>
              <a:rPr lang="en-US" dirty="0" smtClean="0"/>
              <a:t>                                   lizards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000"/>
            <a:ext cx="3175000" cy="264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4483100"/>
            <a:ext cx="5080000" cy="2349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000" y="2438400"/>
            <a:ext cx="2032000" cy="2044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800" y="2209800"/>
            <a:ext cx="1256196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Adaptation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Plant</a:t>
            </a:r>
          </a:p>
          <a:p>
            <a:endParaRPr lang="en-US" dirty="0" smtClean="0"/>
          </a:p>
          <a:p>
            <a:r>
              <a:rPr lang="en-US" dirty="0" smtClean="0"/>
              <a:t>Bristle</a:t>
            </a:r>
            <a:r>
              <a:rPr lang="en-US" dirty="0" smtClean="0"/>
              <a:t> </a:t>
            </a:r>
          </a:p>
          <a:p>
            <a:r>
              <a:rPr lang="en-US" dirty="0" smtClean="0"/>
              <a:t>Water storage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Animal</a:t>
            </a:r>
          </a:p>
          <a:p>
            <a:r>
              <a:rPr lang="en-US" dirty="0" smtClean="0"/>
              <a:t>Hard </a:t>
            </a:r>
            <a:r>
              <a:rPr lang="en-US" dirty="0" smtClean="0"/>
              <a:t>shells</a:t>
            </a:r>
          </a:p>
          <a:p>
            <a:r>
              <a:rPr lang="en-US" dirty="0" smtClean="0"/>
              <a:t>Burrows to cool </a:t>
            </a:r>
            <a:r>
              <a:rPr lang="en-US" dirty="0" smtClean="0"/>
              <a:t>off</a:t>
            </a:r>
          </a:p>
          <a:p>
            <a:r>
              <a:rPr lang="en-US" dirty="0" smtClean="0"/>
              <a:t>Make homes in </a:t>
            </a:r>
            <a:r>
              <a:rPr lang="en-US" dirty="0" smtClean="0"/>
              <a:t>plants</a:t>
            </a:r>
          </a:p>
          <a:p>
            <a:r>
              <a:rPr lang="en-US" dirty="0" smtClean="0"/>
              <a:t>Hunt at </a:t>
            </a:r>
            <a:r>
              <a:rPr lang="en-US" dirty="0" smtClean="0"/>
              <a:t>night</a:t>
            </a:r>
            <a:endParaRPr lang="en-US" dirty="0" smtClean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4400"/>
            <a:ext cx="2514600" cy="21399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134" y="0"/>
            <a:ext cx="2082866" cy="2273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SPOT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ST. </a:t>
            </a:r>
            <a:r>
              <a:rPr lang="en-US" dirty="0" smtClean="0"/>
              <a:t>GEORGE, UT</a:t>
            </a:r>
          </a:p>
          <a:p>
            <a:r>
              <a:rPr lang="en-US" dirty="0" smtClean="0"/>
              <a:t>BRYCE </a:t>
            </a:r>
            <a:r>
              <a:rPr lang="en-US" dirty="0" smtClean="0"/>
              <a:t>CANYON (PART)</a:t>
            </a:r>
          </a:p>
          <a:p>
            <a:r>
              <a:rPr lang="en-US" dirty="0" smtClean="0"/>
              <a:t>ARCHES NATION PARK</a:t>
            </a:r>
          </a:p>
          <a:p>
            <a:r>
              <a:rPr lang="en-US" dirty="0" smtClean="0"/>
              <a:t>LAKE POWELL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4114800"/>
            <a:ext cx="3733800" cy="2489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131</Words>
  <Application>Microsoft Macintosh PowerPoint</Application>
  <PresentationFormat>On-screen Show (4:3)</PresentationFormat>
  <Paragraphs>45</Paragraphs>
  <Slides>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Climate</vt:lpstr>
      <vt:lpstr>Landforms</vt:lpstr>
      <vt:lpstr>HABITAT</vt:lpstr>
      <vt:lpstr>Plants</vt:lpstr>
      <vt:lpstr>Animals </vt:lpstr>
      <vt:lpstr>Adaptation</vt:lpstr>
      <vt:lpstr>HOT SPOT</vt:lpstr>
    </vt:vector>
  </TitlesOfParts>
  <Company>Granite</Company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Plants</dc:title>
  <dc:creator>eMINTS Student</dc:creator>
  <cp:lastModifiedBy>eMINTS Granite</cp:lastModifiedBy>
  <cp:revision>5</cp:revision>
  <dcterms:created xsi:type="dcterms:W3CDTF">2008-10-09T21:29:25Z</dcterms:created>
  <dcterms:modified xsi:type="dcterms:W3CDTF">2008-10-09T21:37:15Z</dcterms:modified>
</cp:coreProperties>
</file>